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11511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00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30B42F-002E-AA2F-E040-BA98926F97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5B5B45D-9277-89DA-A8E6-F527DB2492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890D44-701D-5023-81A3-563355890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8572F-FAF6-4C3A-9EA8-8B657AB2F2F4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2E7E23-62C5-CD19-0E59-6E8652A93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AE2FED-D6A5-FD62-4EF7-77B36D387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AB3A2-17FC-482D-B042-9AD2E73B0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3304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C9733E-6FCC-F049-2251-23EC8BCF0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08C9B96-2DF7-B3E0-5363-9FCE48D81B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5AA1A2-9F25-960E-E530-3BBA464EB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8572F-FAF6-4C3A-9EA8-8B657AB2F2F4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0AB310-AA6E-95A1-8D7B-370721497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697C90-5C2E-3E65-60A2-B32874ED5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AB3A2-17FC-482D-B042-9AD2E73B0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218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B958F42-5BA1-EA10-0F74-CD066A84DB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029E4F2-9A1E-D246-712C-6A82955E84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D56A32-5B65-97B1-B245-8D2B3DD7B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8572F-FAF6-4C3A-9EA8-8B657AB2F2F4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8BA7ED-35C8-5C42-BEEE-399E1472A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72625D-6758-9172-1BDF-C85C5E5C8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AB3A2-17FC-482D-B042-9AD2E73B0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2851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FEDF55-D1DF-D142-46C7-436E2EC53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311F95-9DCE-B766-B100-040505F49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BB3542-4855-3D8C-F768-8069718AD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8572F-FAF6-4C3A-9EA8-8B657AB2F2F4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E93468-3FCC-1E42-7DA9-2FEEA5DC8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D61279-7F65-EC92-CD2B-E9228985E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AB3A2-17FC-482D-B042-9AD2E73B0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2037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EC3657-2F35-77FE-0087-3031CBA2D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5815D4-296C-4AE4-8258-22D8F5191B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0CBD776-86A1-E971-BE3A-3FFF1C77A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8572F-FAF6-4C3A-9EA8-8B657AB2F2F4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491C05-3173-D854-D204-E3761F278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CA4252-BC4C-808C-31BF-589D9DEC0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AB3A2-17FC-482D-B042-9AD2E73B0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532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1241ED-5C64-FE00-C6F5-D411CDAC2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625505-C178-3906-C964-269B6652BF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6969770-C48E-246C-BD39-726643241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56DC81-A286-485E-6806-8F03C5A25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8572F-FAF6-4C3A-9EA8-8B657AB2F2F4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5304F9-0D20-0C2C-4024-2E8AB79E4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9486C4-CB36-AAD2-AEF8-AD7E328F4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AB3A2-17FC-482D-B042-9AD2E73B0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3050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D83BA9-037C-2786-11EC-F7CEB326C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D5AC21-5344-732E-B7D5-E249356D13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38F4DE9-A1AF-8AD3-086A-7B005F07B4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CB07C03-D270-47A6-C958-2B3E98522A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B890396-F74B-FB5D-3D46-60F247E04A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026CE06-4ADD-EB26-0CCB-D23C03DDC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8572F-FAF6-4C3A-9EA8-8B657AB2F2F4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CE280E2-6393-2163-A40A-646B0F2E5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B36DAB7-A5F2-F6A0-B6C9-D36006F92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AB3A2-17FC-482D-B042-9AD2E73B0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3802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F3F128-9B3F-844E-B96C-54BEC1A2F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14CDBC0-DA0C-423A-1D03-DF65F9AB0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8572F-FAF6-4C3A-9EA8-8B657AB2F2F4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28F12D9-AC38-02C4-C25C-52B9422DC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250F8C4-CEFA-D3BC-6857-AB747AF6E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AB3A2-17FC-482D-B042-9AD2E73B0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0294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A01AE46-0019-2B11-E2E4-A30646BF3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8572F-FAF6-4C3A-9EA8-8B657AB2F2F4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F9B1C8C-6A1B-C182-91F9-346917D90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6A5AF5B-D2A0-CD73-5FD3-8E7BE5380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AB3A2-17FC-482D-B042-9AD2E73B0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037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E63F8E-9294-F632-539B-571DE8699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CB88D7-0E22-AB1A-8624-4E9F46230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63A88F8-7D8A-0BAC-FE85-A0CF0203AB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8859FD-01F8-F554-6B4C-182B4766A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8572F-FAF6-4C3A-9EA8-8B657AB2F2F4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7CEFD7-6FA3-F2C9-94E1-6F1AB968D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C9B9BA-B4A3-401B-4F22-6EB2CF48E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AB3A2-17FC-482D-B042-9AD2E73B0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4033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C7BF5E-FAF6-4F71-8CFE-C5D35BC75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E72A92-4887-5644-5C97-6E0B42E8C2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B0C45A4-964F-AB82-D01E-9DC692A56F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FC13E19-8AEC-458A-46F5-CCC85CF71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8572F-FAF6-4C3A-9EA8-8B657AB2F2F4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9BCD5A-5937-1C0D-7857-FE903D51D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181F40-30EA-7242-94A5-05C51E440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AB3A2-17FC-482D-B042-9AD2E73B0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0882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FB98F22-26BB-8CFF-B709-C7456D51E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A2E84F-7CD5-C97E-523A-36E6495352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72F497-E5B6-95EF-FD08-BDA855928A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FD8572F-FAF6-4C3A-9EA8-8B657AB2F2F4}" type="datetimeFigureOut">
              <a:rPr lang="ko-KR" altLang="en-US" smtClean="0"/>
              <a:t>2026-01-08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A0C4DD-CEF3-72C8-753E-19FA862B5F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3BF650-2576-B933-2244-FE5C601200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E5AB3A2-17FC-482D-B042-9AD2E73B0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3510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스크린샷, 아니메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513532F-AEBB-2463-35E8-55A2A55DAC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666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4954190-533A-7612-A7CC-5847EA215D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514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클립아트, 만화 영화, 일러스트레이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A90DD1A-3A75-2D24-03CD-A51F2DD44E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5356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와이드스크린</PresentationFormat>
  <Paragraphs>0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조윤정</dc:creator>
  <cp:lastModifiedBy>조윤정</cp:lastModifiedBy>
  <cp:revision>1</cp:revision>
  <dcterms:created xsi:type="dcterms:W3CDTF">2026-01-07T19:07:05Z</dcterms:created>
  <dcterms:modified xsi:type="dcterms:W3CDTF">2026-01-07T19:15:30Z</dcterms:modified>
</cp:coreProperties>
</file>

<file path=docProps/thumbnail.jpeg>
</file>